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hard Warner" initials="RW" lastIdx="1" clrIdx="0">
    <p:extLst>
      <p:ext uri="{19B8F6BF-5375-455C-9EA6-DF929625EA0E}">
        <p15:presenceInfo xmlns:p15="http://schemas.microsoft.com/office/powerpoint/2012/main" userId="65fdada20b6d85d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946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8EBBE4-721B-4AE6-9483-E394C1E7FA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CF551F-52A2-425F-8BAD-DF91974650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13C5193-9825-4404-8C47-5F23DA0411C3}" type="datetimeFigureOut">
              <a:rPr lang="en-US"/>
              <a:pPr>
                <a:defRPr/>
              </a:pPr>
              <a:t>11/10/2021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20549B8-5670-4AF0-9E93-C06C264536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A559B5F-E686-43ED-8E22-CE885BE8B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59AAF-D57A-41BD-BD6E-092BC347E4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E6A93-85E7-4762-8BBD-CA63EDF0E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8D5C8DB-37F8-41FF-8859-553273060B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45CA6828-F88E-44B6-857C-1B0E4442B6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51A928B-4DC9-4FAF-881C-46B266C1C4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7ED1AA1-5168-48AD-9EE1-4C1BD07C8E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3E13E5-CC5E-4336-AADF-5FA2D377FB0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DCDA9EC3-32F8-4495-BA55-71484A2FC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8A592399-7DCC-40E6-A1ED-B1FB13C24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310BAD6-0CAA-40A1-AE44-A985E8FBAC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01AD94-52B3-4553-AECD-4C09F4EBE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8372DDD-660B-4813-B0AA-B3790727BF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62798-7B56-4762-A172-94E46CD959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90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F29F9A-EB0D-4C83-BA63-46790CD90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A78CB4-71C5-4304-A75B-EB951C388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635233-15A4-4ED2-8410-A7D4006D7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C4F0E-8928-42A0-A242-B00C57606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31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0EA127-7BEB-49D4-AB27-2EE4FA7730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D1386F-FD0C-49BB-B832-D666FF832E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3B0D43-C488-45E4-9EF5-F3C4BFE36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21C35-9438-469A-9D4D-154DE3887F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6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7A144B-E46C-4E2D-B8DC-4D1DD500A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D0F773-F9C1-4EE0-9383-FAD1DBAFA5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9BBF9D-0604-4E8C-9A8F-E573E4FD2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AFE61-8780-460E-8E64-48B712E88F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67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B57C6-B190-4A4C-88D0-840388711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A909B7-3E59-40E7-9BD4-008488941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A49B60-8DC9-421B-B9B0-B31A5EAD95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41A25-8047-4BAF-BE80-0D5C7F9B4D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98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EEF4B7-67FF-4358-8ED5-279C6835B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6D5C3A-D20C-4F1E-8C22-E016F29CEF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9FB1B3-6AD8-4A0A-B349-8F039384C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49FDB-D74F-4866-853C-48D48567B9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018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11FF680-4A8F-48EF-9212-27EDB8FE6F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B7BC7EB-927F-411E-B466-B0FA3D443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B9199F3-8361-40AD-84B3-5F6B370E78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11692-9AF5-40E0-B5F9-36D6709501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7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C138CFF-0F0C-43E6-A783-9E911A3114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8FE0C8-FD8E-4E88-9EED-FC6913C099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1616B0-7FF5-4514-952A-BD94A4897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ACB20-DE14-4968-ADB5-899C2B6591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2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4522A2-2B6E-44F1-A498-A724ACB46D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2D1F2E4-1983-4BFE-9E60-BD807C5ECB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FD07D15-7B4A-4C7E-A4B2-977D0DB2FE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A53FD-BE34-4C14-91B3-D98496C391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59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F2EAB2-3446-4468-80C4-1CF48E6FE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F41B4A-D02A-4329-83F2-C72E1F23F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47E3BB-E841-4C36-9430-1F7AEE082E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94AE1-B5D5-46E7-9E92-9FC73DE5B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16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DED409-07E0-46BB-904B-89C9D2893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DF679-CE7B-48AF-8594-D8B7D70A9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7B1767-D114-47FF-9DC4-3FCE8519DE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1A95-98A5-4E50-8CC0-26A9A69C34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00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1D97469-2CE1-4A27-8765-56E6977C3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D58CFB-9EEC-4FBB-B00B-210274E5B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CB078780-1C7D-45B0-9044-4599CAF2A8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C7A9CD17-1602-4635-A2B5-8F623268F9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8DC01966-5668-4516-9B68-FBCC0383E6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8C7DFC41-51B3-4AAC-B9B9-8A5165C65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7120117D-0F32-42E1-A716-FE6813A87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B2F531C-D4E4-434D-91BE-C1087EF3626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Silence As Acceptance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8FADFA6-2792-4A1D-BF22-64384BAC33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Richard Warner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1A7F2-462F-458C-8C7D-7CFE6BCB5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Silence As Acceptance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5AD3B-6708-47E7-888A-AD68DDBFE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traditional doctrine with possible relevance to online contracting. </a:t>
            </a:r>
          </a:p>
        </p:txBody>
      </p:sp>
    </p:spTree>
    <p:extLst>
      <p:ext uri="{BB962C8B-B14F-4D97-AF65-F5344CB8AC3E}">
        <p14:creationId xmlns:p14="http://schemas.microsoft.com/office/powerpoint/2010/main" val="28776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8F1D4-26F9-42A0-BA41-E709CD196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Cole-McIntyre-Norfleet Co. v. Holloway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A09C3-72C1-44D5-8829-7BEBF33C3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3637"/>
            <a:ext cx="10972800" cy="4530725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Normally, silence--not responding to the offer--is not acceptance.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But there are cases in which silence is acceptance.  </a:t>
            </a:r>
            <a:endParaRPr lang="en-US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In </a:t>
            </a:r>
            <a:r>
              <a:rPr lang="en-US" sz="2800" i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Holloway</a:t>
            </a: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a salesman places an order with a firm.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The order is an offer to buy; 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he firm refuses to fill the order on the ground that they never accepted the offer.  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Did the firm say, "We accept"?  No.  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Did they rely on the offer?  No.  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What did they do?  They were silent.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4791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3A63F-888B-4147-A2B4-1F720A61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 Their Silence An Acceptance?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1EFA5-396B-4487-ACEC-C8E46B56E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27025" lvl="1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Yes, given the facts of the case.  </a:t>
            </a:r>
          </a:p>
          <a:p>
            <a:pPr marL="327025" lvl="1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There was a regular pattern of placing orders that were then filled.  The person placing the order--the offeror--relied on this pattern, e. g. by not ordering goods elsewhere.  </a:t>
            </a:r>
          </a:p>
          <a:p>
            <a:pPr marL="327025" lvl="1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In cases where there has been such a prior course of dealing, the court holds that you don't need an explicit acceptance; if you don't want to accept the order, you have to speak up.</a:t>
            </a:r>
            <a:endParaRPr lang="en-US" sz="3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173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AC900-3558-4F90-BBDB-0068E338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Consent Not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56003-DC0C-45A1-8ED2-D89799047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Note, this is a case in which contract formation does not require </a:t>
            </a:r>
            <a:r>
              <a:rPr lang="en-US" i="1" dirty="0"/>
              <a:t>explicit</a:t>
            </a:r>
            <a:r>
              <a:rPr lang="en-US" dirty="0"/>
              <a:t> consent. </a:t>
            </a:r>
          </a:p>
        </p:txBody>
      </p:sp>
    </p:spTree>
    <p:extLst>
      <p:ext uri="{BB962C8B-B14F-4D97-AF65-F5344CB8AC3E}">
        <p14:creationId xmlns:p14="http://schemas.microsoft.com/office/powerpoint/2010/main" val="351156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2BA56-A043-4F92-A38C-4AC95D37A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v. Caton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4ED25-AC65-4B28-9DC1-B7FDF23B8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0"/>
            <a:ext cx="10972800" cy="4530725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Day builds a brick wall between his lot and his neighbor's.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The court holds that if: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(1) Day built the wall in the expectation that Caton would pay for half of it, 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(2) Caton had reason to know that Day had this expectation, and 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(3) allowed him to build without voicing any objection,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(4) uses the wall himself to his own benefit;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Then: </a:t>
            </a:r>
          </a:p>
          <a:p>
            <a:pPr marL="679450" lvl="2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(5) the court can imply a promise to pay for part of the wall.</a:t>
            </a:r>
          </a:p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a typeface="Times New Roman" panose="02020603050405020304" pitchFamily="18" charset="0"/>
                <a:cs typeface="Arial" panose="020B0604020202020204" pitchFamily="34" charset="0"/>
              </a:rPr>
              <a:t>So, acceptance by silence. </a:t>
            </a:r>
            <a:endParaRPr lang="en-US" sz="3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27198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DFD4C-FE5A-4C2D-9A35-D9DAEEEEA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Tort Versus Breach Of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EC525-8261-4717-810D-DC400C6E6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ea typeface="Times New Roman" panose="02020603050405020304" pitchFamily="18" charset="0"/>
                <a:cs typeface="Arial" panose="020B0604020202020204" pitchFamily="34" charset="0"/>
              </a:rPr>
              <a:t>Day can  </a:t>
            </a:r>
            <a:r>
              <a:rPr lang="en-US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sue </a:t>
            </a:r>
            <a:r>
              <a:rPr lang="en-US" sz="3200" dirty="0">
                <a:ea typeface="Times New Roman" panose="02020603050405020304" pitchFamily="18" charset="0"/>
                <a:cs typeface="Arial" panose="020B0604020202020204" pitchFamily="34" charset="0"/>
              </a:rPr>
              <a:t>for </a:t>
            </a:r>
            <a:r>
              <a:rPr lang="en-US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breach of contract </a:t>
            </a:r>
            <a:r>
              <a:rPr lang="en-US" sz="3200" dirty="0">
                <a:ea typeface="Times New Roman" panose="02020603050405020304" pitchFamily="18" charset="0"/>
                <a:cs typeface="Arial" panose="020B0604020202020204" pitchFamily="34" charset="0"/>
              </a:rPr>
              <a:t>since </a:t>
            </a:r>
            <a:r>
              <a:rPr lang="en-US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the court implies an offer and acceptance. </a:t>
            </a:r>
          </a:p>
          <a:p>
            <a:r>
              <a:rPr lang="en-US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Alternatively, couldn't Day sue in restitution--a tort suit--for the reasonable value of the benefit conferred?  </a:t>
            </a:r>
          </a:p>
          <a:p>
            <a:r>
              <a:rPr lang="en-US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Yes.  </a:t>
            </a:r>
          </a:p>
          <a:p>
            <a:r>
              <a:rPr lang="en-US" sz="3200" dirty="0">
                <a:ea typeface="Times New Roman" panose="02020603050405020304" pitchFamily="18" charset="0"/>
                <a:cs typeface="Arial" panose="020B0604020202020204" pitchFamily="34" charset="0"/>
              </a:rPr>
              <a:t>The recovery in each case would be the same. </a:t>
            </a:r>
            <a:endParaRPr lang="en-US" sz="32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4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082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A05B26B-130C-4D13-9301-501F3658D4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04161"/>
            <a:ext cx="11277600" cy="663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524042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3359</TotalTime>
  <Words>386</Words>
  <Application>Microsoft Office PowerPoint</Application>
  <PresentationFormat>Widescreen</PresentationFormat>
  <Paragraphs>35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Garamond</vt:lpstr>
      <vt:lpstr>Wingdings</vt:lpstr>
      <vt:lpstr>Edge</vt:lpstr>
      <vt:lpstr>Silence As Acceptance</vt:lpstr>
      <vt:lpstr>Silence As Acceptance</vt:lpstr>
      <vt:lpstr>Cole-McIntyre-Norfleet Co. v. Holloway  </vt:lpstr>
      <vt:lpstr>Was Their Silence An Acceptance?</vt:lpstr>
      <vt:lpstr>Explicit Consent Not Required</vt:lpstr>
      <vt:lpstr>Day v. Caton</vt:lpstr>
      <vt:lpstr>Tort Versus Breach Of Contract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Wrap Contracts</dc:title>
  <dc:creator>Richard</dc:creator>
  <cp:lastModifiedBy>Richard Warner</cp:lastModifiedBy>
  <cp:revision>596</cp:revision>
  <dcterms:created xsi:type="dcterms:W3CDTF">2004-02-06T21:25:14Z</dcterms:created>
  <dcterms:modified xsi:type="dcterms:W3CDTF">2021-11-10T17:53:46Z</dcterms:modified>
</cp:coreProperties>
</file>